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6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9" r:id="rId6"/>
    <p:sldId id="257" r:id="rId7"/>
    <p:sldId id="258" r:id="rId8"/>
    <p:sldId id="261" r:id="rId9"/>
    <p:sldId id="260" r:id="rId10"/>
    <p:sldId id="262" r:id="rId11"/>
    <p:sldId id="263" r:id="rId12"/>
    <p:sldId id="266" r:id="rId13"/>
    <p:sldId id="267" r:id="rId14"/>
    <p:sldId id="264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CF0FB4-F520-4F25-A466-EA4DE4D4DC9B}" v="320" dt="2022-03-28T13:40:55.931"/>
    <p1510:client id="{11B6BE6E-1782-4199-8B19-E5B0A2E9C902}" v="40" dt="2022-03-27T16:37:39.966"/>
    <p1510:client id="{23B9CA15-CE61-4462-B3B6-72F8E2A16816}" v="95" dt="2022-03-28T15:50:40.181"/>
    <p1510:client id="{4B8DC281-7CEA-4395-9C8F-5BB4EBFBAEEB}" v="132" dt="2022-05-10T16:07:16.103"/>
    <p1510:client id="{67E7A977-4131-4C8B-8AF0-EB6BAC855133}" v="295" dt="2022-03-28T14:43:57.175"/>
    <p1510:client id="{78F48DD4-708F-4CA3-BDC7-072C55B3559F}" v="5" dt="2022-05-10T15:39:45.164"/>
    <p1510:client id="{BE418D34-7103-4A76-A69A-764C733C1E5E}" v="1733" dt="2022-03-27T11:23:03.297"/>
    <p1510:client id="{DF7E586F-2857-45DA-94F8-64B8E2CCBAD7}" v="17" dt="2022-03-27T16:45:15.043"/>
    <p1510:client id="{E13AB0B6-F181-42E2-810D-28596953C3CF}" v="22" dt="2022-03-27T11:31:16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 autoAdjust="0"/>
  </p:normalViewPr>
  <p:slideViewPr>
    <p:cSldViewPr snapToGrid="0">
      <p:cViewPr>
        <p:scale>
          <a:sx n="100" d="100"/>
          <a:sy n="100" d="100"/>
        </p:scale>
        <p:origin x="42" y="-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EE18FA9B-3E06-41AF-BDF7-6710797097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0F9B942-99CF-4AC4-9F77-E625D2C71C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7E2813-601B-4697-B14D-165027600992}" type="datetimeFigureOut">
              <a:rPr lang="en-US" smtClean="0"/>
              <a:pPr/>
              <a:t>3/12/2023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CAD4C1D-64AA-4DA1-8A75-FCF5ECA450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D886DA9-2A38-4F39-B33B-4F7B5E4444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5EF03-110B-4710-A708-FEF1927612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323214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3F8F91-4F38-4A01-947F-C76C21BA8A7A}" type="datetimeFigureOut">
              <a:rPr lang="en-US" smtClean="0"/>
              <a:pPr/>
              <a:t>3/12/2023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CCA95-4F40-4CDD-BF1E-B8C9EB86EE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56629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3180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23357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58816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03035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103422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461166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80506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74370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09920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85488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823025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0231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pPr/>
              <a:t>3/12/2023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219580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868" r:id="rId2"/>
    <p:sldLayoutId id="2147483869" r:id="rId3"/>
    <p:sldLayoutId id="2147483870" r:id="rId4"/>
    <p:sldLayoutId id="2147483871" r:id="rId5"/>
    <p:sldLayoutId id="2147483872" r:id="rId6"/>
    <p:sldLayoutId id="2147483873" r:id="rId7"/>
    <p:sldLayoutId id="2147483874" r:id="rId8"/>
    <p:sldLayoutId id="2147483875" r:id="rId9"/>
    <p:sldLayoutId id="2147483876" r:id="rId10"/>
    <p:sldLayoutId id="214748387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hyperlink" Target="https://creativecommons.org/licenses/by/3.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Fingerprins" TargetMode="External"/><Relationship Id="rId5" Type="http://schemas.openxmlformats.org/officeDocument/2006/relationships/hyperlink" Target="https://www.farsnews.ir/en/news/13990905000160/Memry-'Fingerprins'-Reveal-Brain-Organizain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mj.com/content/353/bmj.i2610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ontiersin.org/articles/10.3389/fnhum.2021.622146/full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servicerobotik-ulm.de/director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ectronics-lab.com/new-light-powered-ai-chip-tries-to-mimic-human-brain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eutrix.deviantart.com/art/Neuron-Spike-Train-217802361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itn.hms.harvard.edu/seminars/2013/talking-back-to-the-brain-using-light-to-uncover-the-language-of-neurons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knowingneurons.com/2013/01/14/treating-the-diseased-brain-with-artificial-stimulation/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2">
            <a:extLst>
              <a:ext uri="{FF2B5EF4-FFF2-40B4-BE49-F238E27FC236}">
                <a16:creationId xmlns="" xmlns:a16="http://schemas.microsoft.com/office/drawing/2014/main" id="{27BDFED6-6E33-4606-AFE2-886ADB1C018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Glowing circuit board">
            <a:extLst>
              <a:ext uri="{FF2B5EF4-FFF2-40B4-BE49-F238E27FC236}">
                <a16:creationId xmlns="" xmlns:a16="http://schemas.microsoft.com/office/drawing/2014/main" id="{009939B2-A53B-4D36-9A5E-318231148BB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/>
          </a:blip>
          <a:srcRect t="8638" r="-1" b="19211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5" name="Picture 5" descr="A picture containing device&#10;&#10;Description automatically generated">
            <a:extLst>
              <a:ext uri="{FF2B5EF4-FFF2-40B4-BE49-F238E27FC236}">
                <a16:creationId xmlns="" xmlns:a16="http://schemas.microsoft.com/office/drawing/2014/main" id="{F443565A-CFCF-E481-9EBF-D48B0C38F36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837473B0-CC2E-450A-ABE3-18F120FF3D39}">
                <a1611:picAttrSrcUrl xmlns="" xmlns:a1611="http://schemas.microsoft.com/office/drawing/2016/11/main" r:id="rId5"/>
              </a:ext>
            </a:extLst>
          </a:blip>
          <a:srcRect t="2110" r="-1" b="15191"/>
          <a:stretch/>
        </p:blipFill>
        <p:spPr>
          <a:xfrm>
            <a:off x="4547938" y="3681409"/>
            <a:ext cx="7644062" cy="3176595"/>
          </a:xfrm>
          <a:prstGeom prst="rect">
            <a:avLst/>
          </a:prstGeom>
        </p:spPr>
      </p:pic>
      <p:sp>
        <p:nvSpPr>
          <p:cNvPr id="60" name="Rectangle 54">
            <a:extLst>
              <a:ext uri="{FF2B5EF4-FFF2-40B4-BE49-F238E27FC236}">
                <a16:creationId xmlns="" xmlns:a16="http://schemas.microsoft.com/office/drawing/2014/main" id="{890DEF05-784E-4B61-89E4-04C4ECF4E5A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1075" y="248444"/>
            <a:ext cx="5395912" cy="156130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Brain Active </a:t>
            </a:r>
            <a:r>
              <a:rPr lang="en-US" sz="50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Nano</a:t>
            </a:r>
            <a:r>
              <a:rPr lang="en-US" sz="5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Chip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4542EAC-8BF3-4BFD-9891-145BC4940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0100" y="2905126"/>
            <a:ext cx="5395912" cy="72390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The chip for Activate your Brain next level Generation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="" xmlns:a16="http://schemas.microsoft.com/office/drawing/2014/main" id="{C41BAEC7-F7B0-4224-8B18-8F74B7D87F0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B3E3D61-AC92-0EBD-CC4F-9B4A9BADB4E3}"/>
              </a:ext>
            </a:extLst>
          </p:cNvPr>
          <p:cNvSpPr txBox="1"/>
          <p:nvPr/>
        </p:nvSpPr>
        <p:spPr>
          <a:xfrm>
            <a:off x="9990756" y="6870700"/>
            <a:ext cx="220124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6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ECAE6EB7-ADD6-CD3F-FCB3-EE783584F8C6}"/>
              </a:ext>
            </a:extLst>
          </p:cNvPr>
          <p:cNvSpPr txBox="1"/>
          <p:nvPr/>
        </p:nvSpPr>
        <p:spPr>
          <a:xfrm>
            <a:off x="1063261" y="3757728"/>
            <a:ext cx="3413234" cy="21390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cs typeface="Calibri"/>
              </a:rPr>
              <a:t>Author: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cs typeface="Calibri"/>
              </a:rPr>
              <a:t>R.KARTHICK PANDIYAN;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cs typeface="Calibri"/>
              </a:rPr>
              <a:t>||| YEAR ECE;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ea typeface="Calibri"/>
                <a:cs typeface="Calibri"/>
              </a:rPr>
              <a:t>812419106023//E1194021;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cs typeface="Calibri"/>
              </a:rPr>
              <a:t>M.I.E.T ENGINEERING COLLEGE;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cs typeface="Calibri"/>
              </a:rPr>
              <a:t>TIRUCHIRAPPALI DISTRICT;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5372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!!Rectangle">
            <a:extLst>
              <a:ext uri="{FF2B5EF4-FFF2-40B4-BE49-F238E27FC236}">
                <a16:creationId xmlns="" xmlns:a16="http://schemas.microsoft.com/office/drawing/2014/main" id="{7C432AFE-B3D2-4BFF-BF8F-96C27AFF1A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10">
            <a:extLst>
              <a:ext uri="{FF2B5EF4-FFF2-40B4-BE49-F238E27FC236}">
                <a16:creationId xmlns="" xmlns:a16="http://schemas.microsoft.com/office/drawing/2014/main" id="{8A8EA737-DB4C-CC4B-57E6-27C33512D8D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40000"/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t="6563" b="6564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65A17B89-A54A-4246-DD53-89F193517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>
                <a:latin typeface="Arial Black"/>
                <a:ea typeface="Calibri Light"/>
                <a:cs typeface="Calibri Light"/>
              </a:rPr>
              <a:t>Disadvantage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="" xmlns:a16="http://schemas.microsoft.com/office/drawing/2014/main" id="{AF2F604E-43BE-4DC3-B983-E071523364F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08C9B587-E65E-4B52-B37C-ABEBB6E879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Content Placeholder 52">
            <a:extLst>
              <a:ext uri="{FF2B5EF4-FFF2-40B4-BE49-F238E27FC236}">
                <a16:creationId xmlns="" xmlns:a16="http://schemas.microsoft.com/office/drawing/2014/main" id="{4D2C0FBA-9614-5219-B14A-2B6D583DD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6164494" cy="26700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Its power is likely to decrease as power is drawn from the neuron.</a:t>
            </a: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72442172-6C1B-9A1E-0DAF-C7801E753413}"/>
              </a:ext>
            </a:extLst>
          </p:cNvPr>
          <p:cNvSpPr txBox="1"/>
          <p:nvPr/>
        </p:nvSpPr>
        <p:spPr>
          <a:xfrm>
            <a:off x="9857708" y="6657945"/>
            <a:ext cx="2334292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CC BY-NC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="" xmlns:p14="http://schemas.microsoft.com/office/powerpoint/2010/main" val="2024429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96">
            <a:extLst>
              <a:ext uri="{FF2B5EF4-FFF2-40B4-BE49-F238E27FC236}">
                <a16:creationId xmlns="" xmlns:a16="http://schemas.microsoft.com/office/drawing/2014/main" id="{D7A453D2-15D8-4403-815F-291FA16340D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98">
            <a:extLst>
              <a:ext uri="{FF2B5EF4-FFF2-40B4-BE49-F238E27FC236}">
                <a16:creationId xmlns="" xmlns:a16="http://schemas.microsoft.com/office/drawing/2014/main" id="{8161EA6B-09CA-445B-AB0D-8DF76FA92DE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>
            <a:extLst>
              <a:ext uri="{FF2B5EF4-FFF2-40B4-BE49-F238E27FC236}">
                <a16:creationId xmlns="" xmlns:a16="http://schemas.microsoft.com/office/drawing/2014/main" id="{913B067F-3154-4968-A886-DF93A787EC4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02" name="Oval 101">
              <a:extLst>
                <a:ext uri="{FF2B5EF4-FFF2-40B4-BE49-F238E27FC236}">
                  <a16:creationId xmlns="" xmlns:a16="http://schemas.microsoft.com/office/drawing/2014/main" id="{97583D6C-C05B-47AB-8540-B2700B82A4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="" xmlns:a16="http://schemas.microsoft.com/office/drawing/2014/main" id="{6501AD91-D973-4968-95E4-4C26CFDF8F7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="" xmlns:a16="http://schemas.microsoft.com/office/drawing/2014/main" id="{5C165989-F5FE-4BB6-9817-E7828CB1D6E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="" xmlns:a16="http://schemas.microsoft.com/office/drawing/2014/main" id="{6B0649CC-B912-4E82-BEA0-DA75ECB19A6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Oval 105">
              <a:extLst>
                <a:ext uri="{FF2B5EF4-FFF2-40B4-BE49-F238E27FC236}">
                  <a16:creationId xmlns="" xmlns:a16="http://schemas.microsoft.com/office/drawing/2014/main" id="{6BA08C17-C9A5-4FA8-ABC4-44FB3B8696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="" xmlns:a16="http://schemas.microsoft.com/office/drawing/2014/main" id="{70DEAC6C-553C-437E-BC17-D4495233756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9" name="Rectangle 108">
            <a:extLst>
              <a:ext uri="{FF2B5EF4-FFF2-40B4-BE49-F238E27FC236}">
                <a16:creationId xmlns="" xmlns:a16="http://schemas.microsoft.com/office/drawing/2014/main" id="{B8114C98-A349-4111-A123-E8EAB86ABE3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="" xmlns:a16="http://schemas.microsoft.com/office/drawing/2014/main" id="{670FB431-AE18-414D-92F4-1D12D199115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112" name="Straight Connector 111">
              <a:extLst>
                <a:ext uri="{FF2B5EF4-FFF2-40B4-BE49-F238E27FC236}">
                  <a16:creationId xmlns="" xmlns:a16="http://schemas.microsoft.com/office/drawing/2014/main" id="{24467063-D74E-4D42-8790-B9F6D69584B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="" xmlns:a16="http://schemas.microsoft.com/office/drawing/2014/main" id="{A1D19BAC-1681-47BC-AAF5-92FAFFF6F4C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="" xmlns:a16="http://schemas.microsoft.com/office/drawing/2014/main" id="{94347C2B-E846-452C-97AA-7E254FC1CE8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="" xmlns:a16="http://schemas.microsoft.com/office/drawing/2014/main" id="{10EA2B35-7959-4C2A-84AA-FF5D94FEDE9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Rectangle 116">
            <a:extLst>
              <a:ext uri="{FF2B5EF4-FFF2-40B4-BE49-F238E27FC236}">
                <a16:creationId xmlns="" xmlns:a16="http://schemas.microsoft.com/office/drawing/2014/main" id="{E2D3D3F2-ABBB-4453-B1C5-1BEBF7E4DD5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9" name="Group 118">
            <a:extLst>
              <a:ext uri="{FF2B5EF4-FFF2-40B4-BE49-F238E27FC236}">
                <a16:creationId xmlns="" xmlns:a16="http://schemas.microsoft.com/office/drawing/2014/main" id="{8214E4A5-A0D2-42C4-8D14-D2A7E495F0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132" name="Straight Connector 119">
              <a:extLst>
                <a:ext uri="{FF2B5EF4-FFF2-40B4-BE49-F238E27FC236}">
                  <a16:creationId xmlns="" xmlns:a16="http://schemas.microsoft.com/office/drawing/2014/main" id="{7494D7A0-6B21-41E8-A7D3-0033BBB791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="" xmlns:a16="http://schemas.microsoft.com/office/drawing/2014/main" id="{1E141D7D-32B0-448E-A666-EA8703AFCF2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="" xmlns:a16="http://schemas.microsoft.com/office/drawing/2014/main" id="{8D87E268-6345-420F-8B97-B37ED04100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="" xmlns:a16="http://schemas.microsoft.com/office/drawing/2014/main" id="{35E1622E-7FA6-4760-A2BF-A8105EBF7B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AB0C0A1-6938-0F7B-7B65-809551A1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4018137"/>
            <a:ext cx="5071221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 Black"/>
              </a:rPr>
              <a:t>Project outcome</a:t>
            </a:r>
          </a:p>
        </p:txBody>
      </p:sp>
      <p:pic>
        <p:nvPicPr>
          <p:cNvPr id="11" name="Picture 12">
            <a:extLst>
              <a:ext uri="{FF2B5EF4-FFF2-40B4-BE49-F238E27FC236}">
                <a16:creationId xmlns="" xmlns:a16="http://schemas.microsoft.com/office/drawing/2014/main" id="{C4DF520E-A00E-F0AA-0934-9FC6CECC2B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69958" y="617779"/>
            <a:ext cx="10365866" cy="3265248"/>
          </a:xfrm>
          <a:prstGeom prst="rect">
            <a:avLst/>
          </a:prstGeom>
        </p:spPr>
      </p:pic>
      <p:grpSp>
        <p:nvGrpSpPr>
          <p:cNvPr id="125" name="Group 124">
            <a:extLst>
              <a:ext uri="{FF2B5EF4-FFF2-40B4-BE49-F238E27FC236}">
                <a16:creationId xmlns="" xmlns:a16="http://schemas.microsoft.com/office/drawing/2014/main" id="{1F4E1649-4D1F-4A91-AF97-A254BFDD524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rot="16200000">
            <a:off x="474192" y="776904"/>
            <a:ext cx="304800" cy="429768"/>
            <a:chOff x="215328" y="-46937"/>
            <a:chExt cx="304800" cy="2773841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="" xmlns:a16="http://schemas.microsoft.com/office/drawing/2014/main" id="{FE483602-62F9-474D-9C9B-5EE4CD7671C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="" xmlns:a16="http://schemas.microsoft.com/office/drawing/2014/main" id="{DD7D1AC0-A6C7-40E3-9841-F34AC831A48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="" xmlns:a16="http://schemas.microsoft.com/office/drawing/2014/main" id="{F951C4DD-7427-497D-9DE3-9D731D3F456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="" xmlns:a16="http://schemas.microsoft.com/office/drawing/2014/main" id="{0EE18298-0BF5-4D7A-921A-2F4186E8D96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1" name="Oval 130">
            <a:extLst>
              <a:ext uri="{FF2B5EF4-FFF2-40B4-BE49-F238E27FC236}">
                <a16:creationId xmlns="" xmlns:a16="http://schemas.microsoft.com/office/drawing/2014/main" id="{773AEA78-C03B-40B7-9D11-DC022119D57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2600000">
            <a:off x="10150845" y="4270841"/>
            <a:ext cx="1897885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ontent Placeholder 8">
            <a:extLst>
              <a:ext uri="{FF2B5EF4-FFF2-40B4-BE49-F238E27FC236}">
                <a16:creationId xmlns="" xmlns:a16="http://schemas.microsoft.com/office/drawing/2014/main" id="{BC214F80-5018-A07F-2FE4-A460C6C942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5304" y="4018143"/>
            <a:ext cx="5549111" cy="2129599"/>
          </a:xfrm>
          <a:noFill/>
        </p:spPr>
        <p:txBody>
          <a:bodyPr anchor="t">
            <a:normAutofit fontScale="92500" lnSpcReduction="20000"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 Light"/>
                <a:ea typeface="Calibri"/>
                <a:cs typeface="Calibri"/>
              </a:rPr>
              <a:t>The chip will keep the human brain active at all times.</a:t>
            </a:r>
            <a:endParaRPr lang="en-US" sz="2400">
              <a:solidFill>
                <a:schemeClr val="bg1"/>
              </a:solidFill>
              <a:latin typeface="Calibri Light"/>
              <a:ea typeface="Calibri"/>
              <a:cs typeface="Calibri"/>
            </a:endParaRPr>
          </a:p>
          <a:p>
            <a:r>
              <a:rPr lang="en-US" sz="2400" dirty="0">
                <a:solidFill>
                  <a:schemeClr val="bg1"/>
                </a:solidFill>
                <a:latin typeface="Calibri Light"/>
                <a:ea typeface="Calibri"/>
                <a:cs typeface="Calibri"/>
              </a:rPr>
              <a:t>As this software increases the thinking ability of human beings new innovation are likely to come.</a:t>
            </a:r>
            <a:endParaRPr lang="en-US" sz="2400">
              <a:solidFill>
                <a:schemeClr val="bg1"/>
              </a:solidFill>
              <a:latin typeface="Calibri Light"/>
              <a:ea typeface="Calibri"/>
              <a:cs typeface="Calibri"/>
            </a:endParaRPr>
          </a:p>
          <a:p>
            <a:r>
              <a:rPr lang="en-US" sz="2400" dirty="0">
                <a:solidFill>
                  <a:schemeClr val="bg1"/>
                </a:solidFill>
                <a:latin typeface="Calibri Light"/>
                <a:ea typeface="Calibri"/>
                <a:cs typeface="Calibri"/>
              </a:rPr>
              <a:t>This software helps mentally ill people to come to their senses.</a:t>
            </a:r>
            <a:r>
              <a:rPr lang="en-US" sz="1800" dirty="0">
                <a:solidFill>
                  <a:schemeClr val="bg1"/>
                </a:solidFill>
                <a:latin typeface="Calibri Light"/>
                <a:ea typeface="Calibri"/>
                <a:cs typeface="Calibri"/>
              </a:rPr>
              <a:t> </a:t>
            </a:r>
            <a:endParaRPr lang="en-US" sz="1800">
              <a:solidFill>
                <a:schemeClr val="bg1"/>
              </a:solidFill>
              <a:latin typeface="Calibri Light"/>
              <a:ea typeface="Calibri"/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735D94D6-6DC4-4FAD-E7F2-A9F79EB5248E}"/>
              </a:ext>
            </a:extLst>
          </p:cNvPr>
          <p:cNvSpPr txBox="1"/>
          <p:nvPr/>
        </p:nvSpPr>
        <p:spPr>
          <a:xfrm>
            <a:off x="9034580" y="3682972"/>
            <a:ext cx="220124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="" xmlns:p14="http://schemas.microsoft.com/office/powerpoint/2010/main" val="2006687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72EBD99-C10B-E4A9-DE1A-1CD1A0497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/>
                <a:ea typeface="Calibri Light"/>
                <a:cs typeface="Calibri Light"/>
              </a:rPr>
              <a:t>       That's my presentation </a:t>
            </a:r>
          </a:p>
        </p:txBody>
      </p:sp>
      <p:pic>
        <p:nvPicPr>
          <p:cNvPr id="4" name="Picture 4" descr="A picture containing logo&#10;&#10;Description automatically generated">
            <a:extLst>
              <a:ext uri="{FF2B5EF4-FFF2-40B4-BE49-F238E27FC236}">
                <a16:creationId xmlns="" xmlns:a16="http://schemas.microsoft.com/office/drawing/2014/main" id="{EA8AE18D-CF49-DFE3-D45F-3EBED495E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346" y="1825625"/>
            <a:ext cx="12192692" cy="5027073"/>
          </a:xfrm>
        </p:spPr>
      </p:pic>
    </p:spTree>
    <p:extLst>
      <p:ext uri="{BB962C8B-B14F-4D97-AF65-F5344CB8AC3E}">
        <p14:creationId xmlns="" xmlns:p14="http://schemas.microsoft.com/office/powerpoint/2010/main" val="3096244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="" xmlns:a16="http://schemas.microsoft.com/office/drawing/2014/main" id="{9AA72BD9-2C5A-4EDC-931F-5AA08EACA0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imeline&#10;&#10;Description automatically generated">
            <a:extLst>
              <a:ext uri="{FF2B5EF4-FFF2-40B4-BE49-F238E27FC236}">
                <a16:creationId xmlns="" xmlns:a16="http://schemas.microsoft.com/office/drawing/2014/main" id="{C39EB28A-4B0C-2E36-C23C-FDED15FF353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r="26995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DD3981AC-7B61-4947-BCF3-F7AA7FA385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A75A45-0356-D99E-C50A-6AEB98816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dirty="0" smtClean="0">
                <a:latin typeface="Arial Black"/>
                <a:cs typeface="Calibri Light"/>
              </a:rPr>
              <a:t>COMPONENTS</a:t>
            </a:r>
            <a:endParaRPr lang="en-US" sz="2800" dirty="0">
              <a:latin typeface="Arial Black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55D4142C-5077-457F-A6AD-3FECFDB396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="" xmlns:a16="http://schemas.microsoft.com/office/drawing/2014/main" id="{7A5F0580-5EE9-419F-96EE-B6529EF6E7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6201035F-ADD2-7653-2957-95A6928C0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6084339" cy="1798277"/>
          </a:xfrm>
        </p:spPr>
        <p:txBody>
          <a:bodyPr anchor="t">
            <a:normAutofit/>
          </a:bodyPr>
          <a:lstStyle/>
          <a:p>
            <a:r>
              <a:rPr lang="en-US" sz="2400" dirty="0">
                <a:cs typeface="Calibri"/>
              </a:rPr>
              <a:t>Tungsten.</a:t>
            </a:r>
            <a:endParaRPr lang="en-US" sz="1700" dirty="0">
              <a:cs typeface="Calibri"/>
            </a:endParaRPr>
          </a:p>
          <a:p>
            <a:r>
              <a:rPr lang="en-US" sz="2400" dirty="0">
                <a:cs typeface="Calibri"/>
              </a:rPr>
              <a:t>Silicon.</a:t>
            </a:r>
          </a:p>
          <a:p>
            <a:r>
              <a:rPr lang="en-US" sz="2400" dirty="0">
                <a:cs typeface="Calibri"/>
              </a:rPr>
              <a:t>Platinum-iridium.</a:t>
            </a:r>
          </a:p>
          <a:p>
            <a:r>
              <a:rPr lang="en-US" sz="2400" dirty="0">
                <a:cs typeface="Calibri"/>
              </a:rPr>
              <a:t>Even Stainless steel.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BCFB25E-E95D-54E6-3359-861BF884FCA9}"/>
              </a:ext>
            </a:extLst>
          </p:cNvPr>
          <p:cNvSpPr txBox="1"/>
          <p:nvPr/>
        </p:nvSpPr>
        <p:spPr>
          <a:xfrm>
            <a:off x="9990756" y="6657945"/>
            <a:ext cx="220124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="" xmlns:p14="http://schemas.microsoft.com/office/powerpoint/2010/main" val="36962282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="" xmlns:a16="http://schemas.microsoft.com/office/drawing/2014/main" id="{9AA72BD9-2C5A-4EDC-931F-5AA08EACA0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Procesador Cerebro La Cabeza - Imagen gratis en Pixabay">
            <a:extLst>
              <a:ext uri="{FF2B5EF4-FFF2-40B4-BE49-F238E27FC236}">
                <a16:creationId xmlns="" xmlns:a16="http://schemas.microsoft.com/office/drawing/2014/main" id="{3F3811C1-2E16-0A36-99DB-63B5E4728CF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2714" r="23289" b="6377"/>
          <a:stretch/>
        </p:blipFill>
        <p:spPr>
          <a:xfrm>
            <a:off x="3522469" y="9"/>
            <a:ext cx="8669532" cy="6857990"/>
          </a:xfrm>
          <a:prstGeom prst="rect">
            <a:avLst/>
          </a:prstGeom>
        </p:spPr>
      </p:pic>
      <p:sp>
        <p:nvSpPr>
          <p:cNvPr id="20" name="Rectangle 12">
            <a:extLst>
              <a:ext uri="{FF2B5EF4-FFF2-40B4-BE49-F238E27FC236}">
                <a16:creationId xmlns="" xmlns:a16="http://schemas.microsoft.com/office/drawing/2014/main" id="{DD3981AC-7B61-4947-BCF3-F7AA7FA385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3AE4F2C0-6C6B-8244-E7FC-DD708C2C6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218797"/>
            <a:ext cx="3754445" cy="1124712"/>
          </a:xfrm>
        </p:spPr>
        <p:txBody>
          <a:bodyPr anchor="b">
            <a:normAutofit/>
          </a:bodyPr>
          <a:lstStyle/>
          <a:p>
            <a:r>
              <a:rPr lang="en-US" sz="2800">
                <a:latin typeface="Arial Black"/>
              </a:rPr>
              <a:t>INTRODUCTION</a:t>
            </a:r>
          </a:p>
        </p:txBody>
      </p:sp>
      <p:sp>
        <p:nvSpPr>
          <p:cNvPr id="21" name="Rectangle 14">
            <a:extLst>
              <a:ext uri="{FF2B5EF4-FFF2-40B4-BE49-F238E27FC236}">
                <a16:creationId xmlns="" xmlns:a16="http://schemas.microsoft.com/office/drawing/2014/main" id="{55D4142C-5077-457F-A6AD-3FECFDB396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16">
            <a:extLst>
              <a:ext uri="{FF2B5EF4-FFF2-40B4-BE49-F238E27FC236}">
                <a16:creationId xmlns="" xmlns:a16="http://schemas.microsoft.com/office/drawing/2014/main" id="{7A5F0580-5EE9-419F-96EE-B6529EF6E7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Content Placeholder 7">
            <a:extLst>
              <a:ext uri="{FF2B5EF4-FFF2-40B4-BE49-F238E27FC236}">
                <a16:creationId xmlns="" xmlns:a16="http://schemas.microsoft.com/office/drawing/2014/main" id="{E08C79B5-70B9-73E5-AAF8-B65611054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631790"/>
            <a:ext cx="6975736" cy="4026767"/>
          </a:xfrm>
        </p:spPr>
        <p:txBody>
          <a:bodyPr anchor="t">
            <a:normAutofit/>
          </a:bodyPr>
          <a:lstStyle/>
          <a:p>
            <a:r>
              <a:rPr lang="en-US" dirty="0">
                <a:cs typeface="Calibri"/>
              </a:rPr>
              <a:t>The brain chip technology is associated with a slothful human being.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>
                <a:cs typeface="Calibri"/>
              </a:rPr>
              <a:t>It can be used for mentally affected the human being .</a:t>
            </a:r>
          </a:p>
          <a:p>
            <a:r>
              <a:rPr lang="en-US" sz="2400" dirty="0">
                <a:cs typeface="Calibri"/>
              </a:rPr>
              <a:t>Brain chip consists of both biological and electronics</a:t>
            </a:r>
          </a:p>
          <a:p>
            <a:pPr marL="0" indent="0">
              <a:buNone/>
            </a:pPr>
            <a:r>
              <a:rPr lang="en-US" sz="2400" dirty="0">
                <a:cs typeface="Calibri"/>
              </a:rPr>
              <a:t>   terms.</a:t>
            </a:r>
            <a:endParaRPr lang="en-US" sz="2400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sz="2400" dirty="0">
              <a:cs typeface="Calibri"/>
            </a:endParaRPr>
          </a:p>
          <a:p>
            <a:pPr marL="0" indent="0">
              <a:buNone/>
            </a:pPr>
            <a:endParaRPr lang="en-US" sz="2400" dirty="0">
              <a:cs typeface="Calibri"/>
            </a:endParaRPr>
          </a:p>
          <a:p>
            <a:pPr marL="0" indent="0">
              <a:buNone/>
            </a:pPr>
            <a:endParaRPr lang="en-US" sz="2400" dirty="0">
              <a:cs typeface="Calibri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7108815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39">
            <a:extLst>
              <a:ext uri="{FF2B5EF4-FFF2-40B4-BE49-F238E27FC236}">
                <a16:creationId xmlns="" xmlns:a16="http://schemas.microsoft.com/office/drawing/2014/main" id="{9AA72BD9-2C5A-4EDC-931F-5AA08EACA0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8" descr="A picture containing electronics, circuit&#10;&#10;Description automatically generated">
            <a:extLst>
              <a:ext uri="{FF2B5EF4-FFF2-40B4-BE49-F238E27FC236}">
                <a16:creationId xmlns="" xmlns:a16="http://schemas.microsoft.com/office/drawing/2014/main" id="{76E08BCC-3459-EFF6-AAE2-1C39FDC3405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l="12559" r="18486" b="9090"/>
          <a:stretch/>
        </p:blipFill>
        <p:spPr>
          <a:xfrm>
            <a:off x="3579977" y="10"/>
            <a:ext cx="8669532" cy="6857990"/>
          </a:xfrm>
          <a:prstGeom prst="rect">
            <a:avLst/>
          </a:prstGeom>
        </p:spPr>
      </p:pic>
      <p:sp>
        <p:nvSpPr>
          <p:cNvPr id="62" name="Rectangle 41">
            <a:extLst>
              <a:ext uri="{FF2B5EF4-FFF2-40B4-BE49-F238E27FC236}">
                <a16:creationId xmlns="" xmlns:a16="http://schemas.microsoft.com/office/drawing/2014/main" id="{DD3981AC-7B61-4947-BCF3-F7AA7FA385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561B5C9-ACAC-F992-4E48-ADD27B6DB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4099502" cy="1124712"/>
          </a:xfrm>
        </p:spPr>
        <p:txBody>
          <a:bodyPr anchor="b">
            <a:normAutofit/>
          </a:bodyPr>
          <a:lstStyle/>
          <a:p>
            <a:r>
              <a:rPr lang="en-US" sz="2800">
                <a:latin typeface="Franklin Gothic Medium"/>
                <a:cs typeface="Calibri Light"/>
              </a:rPr>
              <a:t>What is a  brain chip ?</a:t>
            </a:r>
          </a:p>
        </p:txBody>
      </p:sp>
      <p:sp>
        <p:nvSpPr>
          <p:cNvPr id="63" name="Rectangle 43">
            <a:extLst>
              <a:ext uri="{FF2B5EF4-FFF2-40B4-BE49-F238E27FC236}">
                <a16:creationId xmlns="" xmlns:a16="http://schemas.microsoft.com/office/drawing/2014/main" id="{55D4142C-5077-457F-A6AD-3FECFDB396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Rectangle 45">
            <a:extLst>
              <a:ext uri="{FF2B5EF4-FFF2-40B4-BE49-F238E27FC236}">
                <a16:creationId xmlns="" xmlns:a16="http://schemas.microsoft.com/office/drawing/2014/main" id="{7A5F0580-5EE9-419F-96EE-B6529EF6E7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Content Placeholder 36">
            <a:extLst>
              <a:ext uri="{FF2B5EF4-FFF2-40B4-BE49-F238E27FC236}">
                <a16:creationId xmlns="" xmlns:a16="http://schemas.microsoft.com/office/drawing/2014/main" id="{CED938C6-E007-A0B8-FF01-3F60C167D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545526"/>
            <a:ext cx="5825547" cy="2804692"/>
          </a:xfrm>
        </p:spPr>
        <p:txBody>
          <a:bodyPr anchor="t">
            <a:normAutofit/>
          </a:bodyPr>
          <a:lstStyle/>
          <a:p>
            <a:r>
              <a:rPr lang="en-US" dirty="0">
                <a:cs typeface="Calibri"/>
              </a:rPr>
              <a:t>A chip in the brain gate is of 100 hair thin electrodes</a:t>
            </a:r>
            <a:r>
              <a:rPr lang="en-US" sz="2400" dirty="0">
                <a:cs typeface="Calibri"/>
              </a:rPr>
              <a:t>.</a:t>
            </a:r>
            <a:endParaRPr lang="en-US" sz="1700" dirty="0">
              <a:cs typeface="Calibri"/>
            </a:endParaRPr>
          </a:p>
          <a:p>
            <a:r>
              <a:rPr lang="en-US" dirty="0">
                <a:cs typeface="Calibri"/>
              </a:rPr>
              <a:t>It senses electromagnetic of Neutrons.</a:t>
            </a:r>
          </a:p>
          <a:p>
            <a:r>
              <a:rPr lang="en-US" dirty="0">
                <a:cs typeface="Calibri"/>
              </a:rPr>
              <a:t>It mainly required for Mentally affected human being .</a:t>
            </a:r>
          </a:p>
          <a:p>
            <a:endParaRPr lang="en-US" dirty="0">
              <a:cs typeface="Calibri"/>
            </a:endParaRPr>
          </a:p>
          <a:p>
            <a:endParaRPr lang="en-US" sz="1700" dirty="0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85E56174-82A2-AF51-2CE7-D3F498797BA9}"/>
              </a:ext>
            </a:extLst>
          </p:cNvPr>
          <p:cNvSpPr txBox="1"/>
          <p:nvPr/>
        </p:nvSpPr>
        <p:spPr>
          <a:xfrm>
            <a:off x="9870531" y="6657945"/>
            <a:ext cx="2321469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="" xmlns:p14="http://schemas.microsoft.com/office/powerpoint/2010/main" val="4140678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!!BGRectangle">
            <a:extLst>
              <a:ext uri="{FF2B5EF4-FFF2-40B4-BE49-F238E27FC236}">
                <a16:creationId xmlns="" xmlns:a16="http://schemas.microsoft.com/office/drawing/2014/main" id="{25E8815A-9407-4234-B08F-A1E49DCD7F3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="" xmlns:a16="http://schemas.microsoft.com/office/drawing/2014/main" id="{AD72D4D1-076F-49D3-9889-EFC4F6D7CA6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="" xmlns:a16="http://schemas.microsoft.com/office/drawing/2014/main" id="{7103CC20-34B1-2569-E0BD-74D7EC7A30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t="8235" b="176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71EE5898-A235-4377-415B-4BA2069D3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 Black"/>
              </a:rPr>
              <a:t>What is Neuron 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6" name="!!Line">
            <a:extLst>
              <a:ext uri="{FF2B5EF4-FFF2-40B4-BE49-F238E27FC236}">
                <a16:creationId xmlns="" xmlns:a16="http://schemas.microsoft.com/office/drawing/2014/main" id="{C9C56819-FD02-4626-ABF5-85C7463C990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ontent Placeholder 8">
            <a:extLst>
              <a:ext uri="{FF2B5EF4-FFF2-40B4-BE49-F238E27FC236}">
                <a16:creationId xmlns="" xmlns:a16="http://schemas.microsoft.com/office/drawing/2014/main" id="{C48BEA20-65E0-63EB-6A21-2A5855B32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535919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cs typeface="Calibri"/>
              </a:rPr>
              <a:t>Neurons are INFORMATION MESSENGERS.</a:t>
            </a:r>
          </a:p>
          <a:p>
            <a:r>
              <a:rPr lang="en-US" sz="2400" dirty="0">
                <a:solidFill>
                  <a:schemeClr val="bg1"/>
                </a:solidFill>
                <a:cs typeface="Calibri"/>
              </a:rPr>
              <a:t>The use Electrical impulses and chemical signals to transmit information between different areas of the brains.</a:t>
            </a:r>
          </a:p>
          <a:p>
            <a:r>
              <a:rPr lang="en-US" sz="2400" dirty="0">
                <a:solidFill>
                  <a:schemeClr val="bg1"/>
                </a:solidFill>
                <a:cs typeface="Calibri"/>
              </a:rPr>
              <a:t>The rest of the nervous system.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CAE58CC8-A09E-1487-87FB-007C502CADE1}"/>
              </a:ext>
            </a:extLst>
          </p:cNvPr>
          <p:cNvSpPr txBox="1"/>
          <p:nvPr/>
        </p:nvSpPr>
        <p:spPr>
          <a:xfrm>
            <a:off x="9718246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="" xmlns:p14="http://schemas.microsoft.com/office/powerpoint/2010/main" val="882978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" name="Rectangle 72">
            <a:extLst>
              <a:ext uri="{FF2B5EF4-FFF2-40B4-BE49-F238E27FC236}">
                <a16:creationId xmlns="" xmlns:a16="http://schemas.microsoft.com/office/drawing/2014/main" id="{9AA72BD9-2C5A-4EDC-931F-5AA08EACA0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9">
            <a:extLst>
              <a:ext uri="{FF2B5EF4-FFF2-40B4-BE49-F238E27FC236}">
                <a16:creationId xmlns="" xmlns:a16="http://schemas.microsoft.com/office/drawing/2014/main" id="{439E6D85-B566-6CCE-3C00-A88D877E3F8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t="9091" r="11743" b="4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83" name="Rectangle 74">
            <a:extLst>
              <a:ext uri="{FF2B5EF4-FFF2-40B4-BE49-F238E27FC236}">
                <a16:creationId xmlns="" xmlns:a16="http://schemas.microsoft.com/office/drawing/2014/main" id="{DD3981AC-7B61-4947-BCF3-F7AA7FA385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C155A1-DF82-8317-745D-1C2661603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5925427" cy="1124712"/>
          </a:xfrm>
        </p:spPr>
        <p:txBody>
          <a:bodyPr anchor="b">
            <a:normAutofit/>
          </a:bodyPr>
          <a:lstStyle/>
          <a:p>
            <a:r>
              <a:rPr lang="en-US" sz="2800">
                <a:latin typeface="Arial Black"/>
              </a:rPr>
              <a:t>How Chip can be charged ?</a:t>
            </a:r>
          </a:p>
        </p:txBody>
      </p:sp>
      <p:sp>
        <p:nvSpPr>
          <p:cNvPr id="84" name="Rectangle 76">
            <a:extLst>
              <a:ext uri="{FF2B5EF4-FFF2-40B4-BE49-F238E27FC236}">
                <a16:creationId xmlns="" xmlns:a16="http://schemas.microsoft.com/office/drawing/2014/main" id="{55D4142C-5077-457F-A6AD-3FECFDB396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5" name="Rectangle 78">
            <a:extLst>
              <a:ext uri="{FF2B5EF4-FFF2-40B4-BE49-F238E27FC236}">
                <a16:creationId xmlns="" xmlns:a16="http://schemas.microsoft.com/office/drawing/2014/main" id="{7A5F0580-5EE9-419F-96EE-B6529EF6E7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Content Placeholder 13">
            <a:extLst>
              <a:ext uri="{FF2B5EF4-FFF2-40B4-BE49-F238E27FC236}">
                <a16:creationId xmlns="" xmlns:a16="http://schemas.microsoft.com/office/drawing/2014/main" id="{B10746AA-5869-F0B5-FE3C-6D4B0F7D6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617413"/>
            <a:ext cx="6645057" cy="1798277"/>
          </a:xfrm>
        </p:spPr>
        <p:txBody>
          <a:bodyPr anchor="t">
            <a:normAutofit lnSpcReduction="10000"/>
          </a:bodyPr>
          <a:lstStyle/>
          <a:p>
            <a:r>
              <a:rPr lang="en-US" dirty="0">
                <a:cs typeface="Calibri"/>
              </a:rPr>
              <a:t>In the human brain the neuron has 23 watts capacity of power.</a:t>
            </a:r>
          </a:p>
          <a:p>
            <a:r>
              <a:rPr lang="en-US" dirty="0">
                <a:cs typeface="Calibri"/>
              </a:rPr>
              <a:t>Chip takes the power from the neuron.</a:t>
            </a:r>
          </a:p>
          <a:p>
            <a:r>
              <a:rPr lang="en-US" dirty="0">
                <a:cs typeface="Calibri"/>
              </a:rPr>
              <a:t>Chip works by neuron.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590B6F7-1833-FDD2-1A0E-4C149D3FBE3B}"/>
              </a:ext>
            </a:extLst>
          </p:cNvPr>
          <p:cNvSpPr txBox="1"/>
          <p:nvPr/>
        </p:nvSpPr>
        <p:spPr>
          <a:xfrm>
            <a:off x="9737482" y="6657945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CC BY-SA-NC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="" xmlns:p14="http://schemas.microsoft.com/office/powerpoint/2010/main" val="39444493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38">
            <a:extLst>
              <a:ext uri="{FF2B5EF4-FFF2-40B4-BE49-F238E27FC236}">
                <a16:creationId xmlns="" xmlns:a16="http://schemas.microsoft.com/office/drawing/2014/main" id="{9AA72BD9-2C5A-4EDC-931F-5AA08EACA0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5">
            <a:extLst>
              <a:ext uri="{FF2B5EF4-FFF2-40B4-BE49-F238E27FC236}">
                <a16:creationId xmlns="" xmlns:a16="http://schemas.microsoft.com/office/drawing/2014/main" id="{1EA4504B-7163-429D-E36C-E8C5FB75BB1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837473B0-CC2E-450A-ABE3-18F120FF3D39}">
                <a1611:picAttrSrcUrl xmlns="" xmlns:a1611="http://schemas.microsoft.com/office/drawing/2016/11/main" r:id="rId3"/>
              </a:ext>
            </a:extLst>
          </a:blip>
          <a:srcRect l="2287" r="29395" b="218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47" name="Rectangle 40">
            <a:extLst>
              <a:ext uri="{FF2B5EF4-FFF2-40B4-BE49-F238E27FC236}">
                <a16:creationId xmlns="" xmlns:a16="http://schemas.microsoft.com/office/drawing/2014/main" id="{DD3981AC-7B61-4947-BCF3-F7AA7FA385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C02178-B916-4DB4-9191-59405B848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latin typeface="Arial Black"/>
                <a:cs typeface="Calibri"/>
              </a:rPr>
              <a:t>Chip function:</a:t>
            </a:r>
            <a:endParaRPr lang="en-US" sz="2800">
              <a:latin typeface="Calibri"/>
              <a:cs typeface="Calibri"/>
            </a:endParaRPr>
          </a:p>
        </p:txBody>
      </p:sp>
      <p:sp>
        <p:nvSpPr>
          <p:cNvPr id="48" name="Rectangle 42">
            <a:extLst>
              <a:ext uri="{FF2B5EF4-FFF2-40B4-BE49-F238E27FC236}">
                <a16:creationId xmlns="" xmlns:a16="http://schemas.microsoft.com/office/drawing/2014/main" id="{55D4142C-5077-457F-A6AD-3FECFDB396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="" xmlns:a16="http://schemas.microsoft.com/office/drawing/2014/main" id="{7A5F0580-5EE9-419F-96EE-B6529EF6E7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24">
            <a:extLst>
              <a:ext uri="{FF2B5EF4-FFF2-40B4-BE49-F238E27FC236}">
                <a16:creationId xmlns="" xmlns:a16="http://schemas.microsoft.com/office/drawing/2014/main" id="{D92F6EB8-8D61-598B-548F-666732111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6199358" cy="3207258"/>
          </a:xfrm>
        </p:spPr>
        <p:txBody>
          <a:bodyPr anchor="t">
            <a:normAutofit/>
          </a:bodyPr>
          <a:lstStyle/>
          <a:p>
            <a:r>
              <a:rPr lang="en-US" dirty="0">
                <a:cs typeface="Calibri"/>
              </a:rPr>
              <a:t>The chip is inset into cerebrum.</a:t>
            </a:r>
          </a:p>
          <a:p>
            <a:r>
              <a:rPr lang="en-US" dirty="0">
                <a:cs typeface="Calibri"/>
              </a:rPr>
              <a:t>Chip takes the power from the neuron.</a:t>
            </a:r>
          </a:p>
          <a:p>
            <a:r>
              <a:rPr lang="en-US" dirty="0">
                <a:cs typeface="Calibri"/>
              </a:rPr>
              <a:t>Slothful human brain is activate form.</a:t>
            </a:r>
          </a:p>
          <a:p>
            <a:r>
              <a:rPr lang="en-US" dirty="0">
                <a:cs typeface="Calibri"/>
              </a:rPr>
              <a:t>The chip increases the agility of the lazy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    Human brain.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189DE84F-52DD-12F4-0700-3ABB38BB3F25}"/>
              </a:ext>
            </a:extLst>
          </p:cNvPr>
          <p:cNvSpPr txBox="1"/>
          <p:nvPr/>
        </p:nvSpPr>
        <p:spPr>
          <a:xfrm>
            <a:off x="9718246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="" xmlns:p14="http://schemas.microsoft.com/office/powerpoint/2010/main" val="926670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="" xmlns:a16="http://schemas.microsoft.com/office/drawing/2014/main" id="{9AA72BD9-2C5A-4EDC-931F-5AA08EACA0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="" xmlns:a16="http://schemas.microsoft.com/office/drawing/2014/main" id="{D85D78FD-B95B-8E2F-1741-99AB16BD52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7405" r="16445" b="5878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="" xmlns:a16="http://schemas.microsoft.com/office/drawing/2014/main" id="{DD3981AC-7B61-4947-BCF3-F7AA7FA385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CDBC53-C10B-CE13-5F39-51B166B3E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405703"/>
            <a:ext cx="3639427" cy="20304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kern="1200" dirty="0">
                <a:latin typeface="Arial Black"/>
              </a:rPr>
              <a:t>How does it look ?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="" xmlns:a16="http://schemas.microsoft.com/office/drawing/2014/main" id="{55D4142C-5077-457F-A6AD-3FECFDB396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="" xmlns:a16="http://schemas.microsoft.com/office/drawing/2014/main" id="{7A5F0580-5EE9-419F-96EE-B6529EF6E7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Content Placeholder 67">
            <a:extLst>
              <a:ext uri="{FF2B5EF4-FFF2-40B4-BE49-F238E27FC236}">
                <a16:creationId xmlns="" xmlns:a16="http://schemas.microsoft.com/office/drawing/2014/main" id="{CD953D31-53A7-C268-68BF-7EFBA6F01957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 flipV="1">
            <a:off x="-4068792" y="1080143"/>
            <a:ext cx="1118716" cy="2141118"/>
          </a:xfrm>
        </p:spPr>
        <p:txBody>
          <a:bodyPr anchor="t">
            <a:normAutofit/>
          </a:bodyPr>
          <a:lstStyle/>
          <a:p>
            <a:endParaRPr lang="en-US" sz="1700"/>
          </a:p>
        </p:txBody>
      </p:sp>
    </p:spTree>
    <p:extLst>
      <p:ext uri="{BB962C8B-B14F-4D97-AF65-F5344CB8AC3E}">
        <p14:creationId xmlns="" xmlns:p14="http://schemas.microsoft.com/office/powerpoint/2010/main" val="702289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="" xmlns:a16="http://schemas.microsoft.com/office/drawing/2014/main" id="{9AA72BD9-2C5A-4EDC-931F-5AA08EACA0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="" xmlns:a16="http://schemas.microsoft.com/office/drawing/2014/main" id="{7C0C09E8-7C4F-9844-D344-88CA1534D31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4755" b="8022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="" xmlns:a16="http://schemas.microsoft.com/office/drawing/2014/main" id="{DD3981AC-7B61-4947-BCF3-F7AA7FA385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30BD345-1D5E-3635-0C08-F7E5B5C7D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200" dirty="0">
                <a:latin typeface="Arial Black"/>
              </a:rPr>
              <a:t>Benefits</a:t>
            </a:r>
            <a:r>
              <a:rPr lang="en-US" sz="2800" dirty="0">
                <a:latin typeface="Arial Black"/>
              </a:rPr>
              <a:t> :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="" xmlns:a16="http://schemas.microsoft.com/office/drawing/2014/main" id="{55D4142C-5077-457F-A6AD-3FECFDB396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="" xmlns:a16="http://schemas.microsoft.com/office/drawing/2014/main" id="{7A5F0580-5EE9-419F-96EE-B6529EF6E7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3FE95D21-F7E2-45CC-6086-A8799EF64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743" y="2460880"/>
            <a:ext cx="6067807" cy="303504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ea typeface="Calibri"/>
                <a:cs typeface="Calibri"/>
              </a:rPr>
              <a:t>Thus there is a lot of opportunity to reduce bad habits in our country.</a:t>
            </a:r>
          </a:p>
          <a:p>
            <a:r>
              <a:rPr lang="en-US" dirty="0">
                <a:ea typeface="Calibri"/>
                <a:cs typeface="Calibri"/>
              </a:rPr>
              <a:t>If a man thinks of perhaps harmful thoughts the chip embedded within him can immediately inform us.</a:t>
            </a:r>
          </a:p>
          <a:p>
            <a:r>
              <a:rPr lang="en-US" dirty="0">
                <a:ea typeface="Calibri"/>
                <a:cs typeface="Calibri"/>
              </a:rPr>
              <a:t>Thus stopping the action of the chip fitted inside him.</a:t>
            </a: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065304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50455F8-10A0-4EEF-9BB1-9035E295B1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B0F2AC-8567-4D03-BFFC-653DB596C52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7C2F7BF6-CD39-4568-B8BD-EA8D252E10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86</TotalTime>
  <Words>264</Words>
  <Application>Microsoft Office PowerPoint</Application>
  <PresentationFormat>Custom</PresentationFormat>
  <Paragraphs>60</Paragraphs>
  <Slides>12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Brain Active Nano Chip</vt:lpstr>
      <vt:lpstr>COMPONENTS</vt:lpstr>
      <vt:lpstr>INTRODUCTION</vt:lpstr>
      <vt:lpstr>What is a  brain chip ?</vt:lpstr>
      <vt:lpstr>What is Neuron ?</vt:lpstr>
      <vt:lpstr>How Chip can be charged ?</vt:lpstr>
      <vt:lpstr>Chip function:</vt:lpstr>
      <vt:lpstr>How does it look ?</vt:lpstr>
      <vt:lpstr>Benefits :</vt:lpstr>
      <vt:lpstr>Disadvantage</vt:lpstr>
      <vt:lpstr>Project outcome</vt:lpstr>
      <vt:lpstr>       That's my presentation 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Karthik Pandiyan</cp:lastModifiedBy>
  <cp:revision>1046</cp:revision>
  <dcterms:created xsi:type="dcterms:W3CDTF">2022-03-27T05:08:56Z</dcterms:created>
  <dcterms:modified xsi:type="dcterms:W3CDTF">2023-03-12T12:30:26Z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